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82" r:id="rId20"/>
    <p:sldId id="281" r:id="rId21"/>
    <p:sldId id="273" r:id="rId22"/>
    <p:sldId id="274" r:id="rId23"/>
    <p:sldId id="275" r:id="rId24"/>
    <p:sldId id="276" r:id="rId25"/>
    <p:sldId id="280" r:id="rId26"/>
    <p:sldId id="277" r:id="rId27"/>
    <p:sldId id="278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AFF2"/>
    <a:srgbClr val="BA9FEF"/>
    <a:srgbClr val="946BF6"/>
    <a:srgbClr val="A7A7A7"/>
    <a:srgbClr val="CFCFCF"/>
    <a:srgbClr val="F4F4F4"/>
    <a:srgbClr val="EBEBEB"/>
    <a:srgbClr val="CCD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198" y="5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41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39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media" Target="../media/media2.mp4"/><Relationship Id="rId7" Type="http://schemas.openxmlformats.org/officeDocument/2006/relationships/image" Target="../media/image5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11" Type="http://schemas.openxmlformats.org/officeDocument/2006/relationships/image" Target="../media/image60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9.png"/><Relationship Id="rId4" Type="http://schemas.openxmlformats.org/officeDocument/2006/relationships/video" Target="../media/media2.mp4"/><Relationship Id="rId9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6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46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39967" y="2306"/>
            <a:ext cx="7522553" cy="2388819"/>
            <a:chOff x="10439967" y="2306"/>
            <a:chExt cx="7522553" cy="23888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0439967" y="2306"/>
              <a:ext cx="7522553" cy="23888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071030" y="3140183"/>
            <a:ext cx="10912632" cy="3465353"/>
            <a:chOff x="-5071030" y="3140183"/>
            <a:chExt cx="10912632" cy="34653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8100000">
              <a:off x="-5071030" y="3140183"/>
              <a:ext cx="10912632" cy="34653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9688" y="3932092"/>
            <a:ext cx="11304762" cy="22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51227" y="6949870"/>
            <a:ext cx="10601748" cy="3366630"/>
            <a:chOff x="9051227" y="6949870"/>
            <a:chExt cx="10601748" cy="33666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8100000">
              <a:off x="9051227" y="6949870"/>
              <a:ext cx="10601748" cy="336663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9210" y="6292832"/>
            <a:ext cx="4514286" cy="5809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3B5727-47BA-415C-AA2A-B263B76DA432}"/>
              </a:ext>
            </a:extLst>
          </p:cNvPr>
          <p:cNvSpPr txBox="1"/>
          <p:nvPr/>
        </p:nvSpPr>
        <p:spPr>
          <a:xfrm>
            <a:off x="929210" y="3028525"/>
            <a:ext cx="254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C6AFF2"/>
                </a:solidFill>
              </a:rPr>
              <a:t>팀 </a:t>
            </a:r>
            <a:r>
              <a:rPr lang="en-US" altLang="ko-KR" sz="4000" dirty="0">
                <a:solidFill>
                  <a:srgbClr val="C6AFF2"/>
                </a:solidFill>
              </a:rPr>
              <a:t>1-08</a:t>
            </a:r>
            <a:endParaRPr lang="ko-KR" altLang="en-US" sz="4000" dirty="0">
              <a:solidFill>
                <a:srgbClr val="C6AFF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2735" y="-322610"/>
            <a:ext cx="6730898" cy="2137425"/>
            <a:chOff x="-2882735" y="-322610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882735" y="-322610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824" y="1949324"/>
            <a:ext cx="3057143" cy="15142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5297" y="1054108"/>
            <a:ext cx="2790476" cy="18190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06723" y="2555023"/>
            <a:ext cx="13200000" cy="7238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26445" y="6242561"/>
            <a:ext cx="10952381" cy="39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67674" y="3149478"/>
            <a:ext cx="6018040" cy="3134313"/>
            <a:chOff x="4267674" y="3149478"/>
            <a:chExt cx="6018040" cy="31343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67674" y="3149478"/>
              <a:ext cx="6018040" cy="31343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2735" y="-322610"/>
            <a:ext cx="6730898" cy="2137425"/>
            <a:chOff x="-2882735" y="-322610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882735" y="-322610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824" y="1949324"/>
            <a:ext cx="3057143" cy="15142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5297" y="1054108"/>
            <a:ext cx="2790476" cy="18190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06723" y="2555023"/>
            <a:ext cx="12438095" cy="7238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36605" y="3686942"/>
            <a:ext cx="11838095" cy="62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2715" y="3728053"/>
            <a:ext cx="3777474" cy="6171429"/>
            <a:chOff x="482715" y="3728053"/>
            <a:chExt cx="3777474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715" y="3728053"/>
              <a:ext cx="3777474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2735" y="-322610"/>
            <a:ext cx="6730898" cy="2137425"/>
            <a:chOff x="-2882735" y="-322610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882735" y="-322610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824" y="1949324"/>
            <a:ext cx="3057143" cy="15142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5297" y="1054108"/>
            <a:ext cx="2790476" cy="18190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06723" y="2555023"/>
            <a:ext cx="12923810" cy="13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38511" y="3988931"/>
            <a:ext cx="11438095" cy="6323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2715" y="3649093"/>
            <a:ext cx="4613170" cy="5688886"/>
            <a:chOff x="482715" y="3649093"/>
            <a:chExt cx="4613170" cy="56888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715" y="3649093"/>
              <a:ext cx="4613170" cy="56888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2735" y="-322610"/>
            <a:ext cx="6730898" cy="2137425"/>
            <a:chOff x="-2882735" y="-322610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882735" y="-322610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824" y="1949324"/>
            <a:ext cx="3057143" cy="15142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5297" y="1054109"/>
            <a:ext cx="2790476" cy="18190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06723" y="2555023"/>
            <a:ext cx="13266667" cy="7238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22264" y="3682642"/>
            <a:ext cx="13447619" cy="56476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2735" y="-322610"/>
            <a:ext cx="6730898" cy="2137425"/>
            <a:chOff x="-2882735" y="-322610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882735" y="-322610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824" y="1949324"/>
            <a:ext cx="3057143" cy="15142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5297" y="1054109"/>
            <a:ext cx="2790476" cy="18190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22013" y="3682391"/>
            <a:ext cx="13476190" cy="5257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EFF24B-3515-4A25-A12B-E7938DF289CA}"/>
              </a:ext>
            </a:extLst>
          </p:cNvPr>
          <p:cNvSpPr txBox="1"/>
          <p:nvPr/>
        </p:nvSpPr>
        <p:spPr>
          <a:xfrm>
            <a:off x="4216703" y="2662220"/>
            <a:ext cx="1403063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spc="1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300" spc="1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한국콘텐츠학회</a:t>
            </a:r>
            <a:r>
              <a:rPr lang="ko-KR" altLang="en-US" sz="3300" spc="1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300" spc="1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Vol.19 No.11 [2019](</a:t>
            </a:r>
            <a:r>
              <a:rPr lang="ko-KR" altLang="en-US" sz="3300" spc="1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송복득</a:t>
            </a:r>
            <a:r>
              <a:rPr lang="en-US" altLang="ko-KR" sz="3300" spc="1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300" spc="1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김형진</a:t>
            </a:r>
            <a:r>
              <a:rPr lang="en-US" altLang="ko-KR" sz="3300" spc="1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300" spc="1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정현재</a:t>
            </a:r>
            <a:r>
              <a:rPr lang="en-US" altLang="ko-KR" sz="3300" spc="1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300" spc="1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최연준</a:t>
            </a:r>
            <a:r>
              <a:rPr lang="en-US" altLang="ko-KR" sz="3300" spc="1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300" spc="1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2735" y="-322610"/>
            <a:ext cx="6730898" cy="2137425"/>
            <a:chOff x="-2882735" y="-322610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882735" y="-322610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824" y="1949324"/>
            <a:ext cx="3057143" cy="15142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5297" y="1054109"/>
            <a:ext cx="5142857" cy="18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67674" y="3728053"/>
            <a:ext cx="11353326" cy="4159140"/>
            <a:chOff x="4267674" y="3728053"/>
            <a:chExt cx="11353326" cy="41591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7674" y="3728053"/>
              <a:ext cx="11353326" cy="41591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2735" y="-322610"/>
            <a:ext cx="6730898" cy="2137425"/>
            <a:chOff x="-2882735" y="-322610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882735" y="-322610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824" y="1949324"/>
            <a:ext cx="3057143" cy="15142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5297" y="1054109"/>
            <a:ext cx="5142857" cy="18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67675" y="3728053"/>
            <a:ext cx="11962926" cy="4515650"/>
            <a:chOff x="4267674" y="3728053"/>
            <a:chExt cx="13828059" cy="52196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7674" y="3728053"/>
              <a:ext cx="13828059" cy="5219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2735" y="-322610"/>
            <a:ext cx="6730898" cy="2137425"/>
            <a:chOff x="-2882735" y="-322610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882735" y="-322610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824" y="1949324"/>
            <a:ext cx="3057143" cy="15142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5297" y="1054109"/>
            <a:ext cx="5142857" cy="18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67674" y="3728054"/>
            <a:ext cx="12420126" cy="3844325"/>
            <a:chOff x="4267674" y="3728053"/>
            <a:chExt cx="13801676" cy="42719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7674" y="3728053"/>
              <a:ext cx="13801676" cy="42719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2735" y="-322610"/>
            <a:ext cx="6730898" cy="2137425"/>
            <a:chOff x="-2882735" y="-322610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882735" y="-322610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824" y="1949324"/>
            <a:ext cx="3057143" cy="15142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5297" y="1054109"/>
            <a:ext cx="5142857" cy="18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67674" y="3728053"/>
            <a:ext cx="12039126" cy="3870567"/>
            <a:chOff x="4267674" y="3728053"/>
            <a:chExt cx="13721100" cy="44113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7674" y="3728053"/>
              <a:ext cx="13721100" cy="44113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2735" y="-322610"/>
            <a:ext cx="6730898" cy="2137425"/>
            <a:chOff x="-2882735" y="-322610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882735" y="-322610"/>
              <a:ext cx="6730898" cy="213742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DAC24DE-FF40-4F5B-B340-E8E17F9E9543}"/>
              </a:ext>
            </a:extLst>
          </p:cNvPr>
          <p:cNvSpPr txBox="1"/>
          <p:nvPr/>
        </p:nvSpPr>
        <p:spPr>
          <a:xfrm>
            <a:off x="1219200" y="2247900"/>
            <a:ext cx="2169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C6AFF2"/>
                </a:solidFill>
              </a:rPr>
              <a:t>주요 기능 도출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E1BFD-8E44-4A18-99E6-04B937BCBA91}"/>
              </a:ext>
            </a:extLst>
          </p:cNvPr>
          <p:cNvSpPr txBox="1"/>
          <p:nvPr/>
        </p:nvSpPr>
        <p:spPr>
          <a:xfrm>
            <a:off x="4114800" y="1347150"/>
            <a:ext cx="57214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>
                <a:solidFill>
                  <a:srgbClr val="946BF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주요 기능 도출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AD598-5EA4-47E6-95B3-24FF6D88F96B}"/>
              </a:ext>
            </a:extLst>
          </p:cNvPr>
          <p:cNvSpPr txBox="1"/>
          <p:nvPr/>
        </p:nvSpPr>
        <p:spPr>
          <a:xfrm>
            <a:off x="2971800" y="4000500"/>
            <a:ext cx="12293750" cy="4429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별도의 안내에 대한 내용 필요 시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또는 앱을 통해 제공한다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기존에 사용중인 키오스크에 바로 활용 가능하도록 개발한다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다국어를 지원하여 외국인도 사용에 불편함이 없도록 한다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모션 인식된 내용으로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POS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결제기기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전달되어야 한다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남녀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노소 인식이 잘 되도록 인식률을 높이며 어린이 같은 경우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낮은 위치에 있어도 인식이 가능하도록 해야 한다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688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2735" y="-322610"/>
            <a:ext cx="6730898" cy="2137425"/>
            <a:chOff x="-2882735" y="-322610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882735" y="-322610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93620" y="1587957"/>
            <a:ext cx="7238095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8538" y="1872312"/>
            <a:ext cx="2400000" cy="15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2715" y="4219370"/>
            <a:ext cx="3327681" cy="4279868"/>
            <a:chOff x="482715" y="4219370"/>
            <a:chExt cx="3327681" cy="427986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82715" y="4814337"/>
              <a:ext cx="3327681" cy="3684901"/>
              <a:chOff x="482715" y="4814337"/>
              <a:chExt cx="3327681" cy="36849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82715" y="4814337"/>
                <a:ext cx="3327681" cy="368490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8589" y="4219370"/>
              <a:ext cx="1135932" cy="1135932"/>
              <a:chOff x="1578589" y="4219370"/>
              <a:chExt cx="1135932" cy="113593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8589" y="4219370"/>
                <a:ext cx="1135932" cy="113593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73632" y="6223773"/>
            <a:ext cx="2605000" cy="81189"/>
            <a:chOff x="873632" y="6223773"/>
            <a:chExt cx="2605000" cy="811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3632" y="6223773"/>
              <a:ext cx="2605000" cy="8118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7563" y="5429037"/>
            <a:ext cx="2352381" cy="7333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1145" y="6588064"/>
            <a:ext cx="2190476" cy="16857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0270" y="3637667"/>
            <a:ext cx="3552381" cy="35714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20902" y="4219370"/>
            <a:ext cx="3327681" cy="4279868"/>
            <a:chOff x="7420902" y="4219370"/>
            <a:chExt cx="3327681" cy="427986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420902" y="4814337"/>
              <a:ext cx="3327681" cy="3684901"/>
              <a:chOff x="7420902" y="4814337"/>
              <a:chExt cx="3327681" cy="368490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20902" y="4814337"/>
                <a:ext cx="3327681" cy="368490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516777" y="4219370"/>
              <a:ext cx="1135932" cy="1135932"/>
              <a:chOff x="8516777" y="4219370"/>
              <a:chExt cx="1135932" cy="113593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516777" y="4219370"/>
                <a:ext cx="1135932" cy="113593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7811819" y="6223773"/>
            <a:ext cx="2605000" cy="81189"/>
            <a:chOff x="7811819" y="6223773"/>
            <a:chExt cx="2605000" cy="8118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1819" y="6223773"/>
              <a:ext cx="2605000" cy="8118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15751" y="5429037"/>
            <a:ext cx="2885714" cy="73333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99333" y="6726168"/>
            <a:ext cx="2028571" cy="140952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58457" y="3637667"/>
            <a:ext cx="3580952" cy="357142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951808" y="4219370"/>
            <a:ext cx="3327681" cy="4279868"/>
            <a:chOff x="3951808" y="4219370"/>
            <a:chExt cx="3327681" cy="427986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951808" y="4814337"/>
              <a:ext cx="3327681" cy="3684901"/>
              <a:chOff x="3951808" y="4814337"/>
              <a:chExt cx="3327681" cy="368490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51808" y="4814337"/>
                <a:ext cx="3327681" cy="368490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047683" y="4219370"/>
              <a:ext cx="1135932" cy="1135932"/>
              <a:chOff x="5047683" y="4219370"/>
              <a:chExt cx="1135932" cy="113593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47683" y="4219370"/>
                <a:ext cx="1135932" cy="1135932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4342726" y="6223773"/>
            <a:ext cx="2605000" cy="81189"/>
            <a:chOff x="4342726" y="6223773"/>
            <a:chExt cx="2605000" cy="8118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2726" y="6223773"/>
              <a:ext cx="2605000" cy="8118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46657" y="5429037"/>
            <a:ext cx="2885714" cy="73333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30239" y="6937467"/>
            <a:ext cx="2552381" cy="99047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89363" y="3637667"/>
            <a:ext cx="3523810" cy="357142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889996" y="4219370"/>
            <a:ext cx="3327681" cy="4279868"/>
            <a:chOff x="10889996" y="4219370"/>
            <a:chExt cx="3327681" cy="427986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889996" y="4814337"/>
              <a:ext cx="3327681" cy="3684901"/>
              <a:chOff x="10889996" y="4814337"/>
              <a:chExt cx="3327681" cy="3684901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889996" y="4814337"/>
                <a:ext cx="3327681" cy="368490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985871" y="4219370"/>
              <a:ext cx="1135932" cy="1135932"/>
              <a:chOff x="11985871" y="4219370"/>
              <a:chExt cx="1135932" cy="1135932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985871" y="4219370"/>
                <a:ext cx="1135932" cy="1135932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1280913" y="6223773"/>
            <a:ext cx="2605000" cy="81189"/>
            <a:chOff x="11280913" y="6223773"/>
            <a:chExt cx="2605000" cy="8118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80913" y="6223773"/>
              <a:ext cx="2605000" cy="81189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11015" y="5450692"/>
            <a:ext cx="3371429" cy="676190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68427" y="6937467"/>
            <a:ext cx="2628571" cy="990476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327551" y="3637667"/>
            <a:ext cx="3552381" cy="357142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4428416" y="4219370"/>
            <a:ext cx="3327681" cy="4279868"/>
            <a:chOff x="14428416" y="4219370"/>
            <a:chExt cx="3327681" cy="4279868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4428416" y="4814337"/>
              <a:ext cx="3327681" cy="3684901"/>
              <a:chOff x="14428416" y="4814337"/>
              <a:chExt cx="3327681" cy="3684901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428416" y="4814337"/>
                <a:ext cx="3327681" cy="3684901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5524291" y="4219370"/>
              <a:ext cx="1135932" cy="1135932"/>
              <a:chOff x="15524291" y="4219370"/>
              <a:chExt cx="1135932" cy="1135932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524291" y="4219370"/>
                <a:ext cx="1135932" cy="1135932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4819333" y="6223773"/>
            <a:ext cx="2605000" cy="81189"/>
            <a:chOff x="14819333" y="6223773"/>
            <a:chExt cx="2605000" cy="8118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19333" y="6223773"/>
              <a:ext cx="2605000" cy="81189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523265" y="5429037"/>
            <a:ext cx="2123810" cy="733333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706847" y="6726168"/>
            <a:ext cx="2028571" cy="1409524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865971" y="3637666"/>
            <a:ext cx="3504762" cy="357142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2735" y="-322610"/>
            <a:ext cx="6730898" cy="2137425"/>
            <a:chOff x="-2882735" y="-322610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882735" y="-322610"/>
              <a:ext cx="6730898" cy="213742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9BC2C8E-F08F-473C-AEBF-7D4E15620E63}"/>
              </a:ext>
            </a:extLst>
          </p:cNvPr>
          <p:cNvSpPr txBox="1"/>
          <p:nvPr/>
        </p:nvSpPr>
        <p:spPr>
          <a:xfrm>
            <a:off x="1066800" y="2247900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6AFF2"/>
                </a:solidFill>
              </a:rPr>
              <a:t>오픈소스 소프트웨어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6334C5-3E43-488A-87B4-32DE3065424A}"/>
              </a:ext>
            </a:extLst>
          </p:cNvPr>
          <p:cNvSpPr txBox="1"/>
          <p:nvPr/>
        </p:nvSpPr>
        <p:spPr>
          <a:xfrm>
            <a:off x="3865317" y="1143484"/>
            <a:ext cx="67313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946BF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오픈소스 소프트웨어 </a:t>
            </a:r>
            <a:endParaRPr lang="en-US" altLang="ko-KR" sz="5400" b="1" dirty="0">
              <a:solidFill>
                <a:srgbClr val="946BF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5400" b="1" dirty="0">
                <a:solidFill>
                  <a:srgbClr val="946BF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활용 방안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995A81-2AD8-42CA-9E78-A3464426C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07" y="3309310"/>
            <a:ext cx="2409596" cy="296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63A49F1-3BE3-4553-9F3F-96E7BF19A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3820582"/>
            <a:ext cx="4199880" cy="17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CE8B64E-DDE3-4042-A740-C4E00635F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6688628"/>
            <a:ext cx="3560269" cy="296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294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2735" y="-322610"/>
            <a:ext cx="6730898" cy="2137425"/>
            <a:chOff x="-2882735" y="-322610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882735" y="-322610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70855" y="995179"/>
            <a:ext cx="7466667" cy="1609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3614" y="1958496"/>
            <a:ext cx="2733333" cy="1314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41361" y="3452877"/>
            <a:ext cx="11454313" cy="3379961"/>
            <a:chOff x="3941361" y="3452877"/>
            <a:chExt cx="11454313" cy="33799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41361" y="3452877"/>
              <a:ext cx="11454313" cy="337996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828B9AB-2A4D-4DEB-B15E-C51D9729683E}"/>
              </a:ext>
            </a:extLst>
          </p:cNvPr>
          <p:cNvSpPr txBox="1"/>
          <p:nvPr/>
        </p:nvSpPr>
        <p:spPr>
          <a:xfrm>
            <a:off x="3763795" y="7605486"/>
            <a:ext cx="128131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0" i="0" strike="noStrike" dirty="0">
                <a:solidFill>
                  <a:srgbClr val="A7A7A7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개발</a:t>
            </a:r>
            <a:r>
              <a:rPr lang="ko-KR" altLang="en-US" sz="3200" b="0" i="0" dirty="0">
                <a:solidFill>
                  <a:srgbClr val="A7A7A7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과정에서 지속적으로 발생하는 변경에 유연하고 </a:t>
            </a:r>
            <a:endParaRPr lang="en-US" altLang="ko-KR" sz="3200" b="0" i="0" dirty="0">
              <a:solidFill>
                <a:srgbClr val="A7A7A7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b="0" i="0" dirty="0">
                <a:solidFill>
                  <a:srgbClr val="A7A7A7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기민하게 대응하여 </a:t>
            </a:r>
            <a:r>
              <a:rPr lang="ko-KR" altLang="en-US" sz="3200" b="0" i="0" strike="noStrike" dirty="0">
                <a:solidFill>
                  <a:srgbClr val="A7A7A7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생산성</a:t>
            </a:r>
            <a:r>
              <a:rPr lang="ko-KR" altLang="en-US" sz="3200" b="0" i="0" dirty="0">
                <a:solidFill>
                  <a:srgbClr val="A7A7A7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과 품질 향상을 목표로 하는 협력적 소프트웨어 </a:t>
            </a:r>
            <a:endParaRPr lang="en-US" altLang="ko-KR" sz="3200" b="0" i="0" dirty="0">
              <a:solidFill>
                <a:srgbClr val="A7A7A7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b="0" i="0" dirty="0">
                <a:solidFill>
                  <a:srgbClr val="A7A7A7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개발 방법론</a:t>
            </a:r>
            <a:endParaRPr lang="ko-KR" altLang="en-US" sz="3200" dirty="0">
              <a:solidFill>
                <a:srgbClr val="A7A7A7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2735" y="-322610"/>
            <a:ext cx="6730898" cy="2137425"/>
            <a:chOff x="-2882735" y="-322610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882735" y="-322610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70855" y="995178"/>
            <a:ext cx="6638095" cy="1609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3614" y="1958496"/>
            <a:ext cx="2733333" cy="13142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83586" y="3663885"/>
            <a:ext cx="12095238" cy="257142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2735" y="-322610"/>
            <a:ext cx="6730898" cy="2137425"/>
            <a:chOff x="-2882735" y="-322610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882735" y="-322610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1226" y="1965465"/>
            <a:ext cx="2304762" cy="14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47753" y="2592334"/>
            <a:ext cx="13674564" cy="6048780"/>
            <a:chOff x="3747753" y="2592334"/>
            <a:chExt cx="13674564" cy="60487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7753" y="2592334"/>
              <a:ext cx="13674564" cy="60487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47879" y="1173961"/>
            <a:ext cx="21794849" cy="102163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882735" y="-322610"/>
            <a:ext cx="6730898" cy="2137425"/>
            <a:chOff x="-2882735" y="-322610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0">
              <a:off x="-2882735" y="-322610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1226" y="1965465"/>
            <a:ext cx="2304762" cy="14285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18089" y="2151379"/>
            <a:ext cx="4942857" cy="99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49546" y="4177615"/>
            <a:ext cx="2920476" cy="1930484"/>
            <a:chOff x="10049546" y="4177615"/>
            <a:chExt cx="2920476" cy="19304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49546" y="4177615"/>
              <a:ext cx="2920476" cy="19304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2735" y="-322610"/>
            <a:ext cx="6730898" cy="2137425"/>
            <a:chOff x="-2882735" y="-322610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882735" y="-322610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1226" y="1965465"/>
            <a:ext cx="2304762" cy="14285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18089" y="2151379"/>
            <a:ext cx="4942857" cy="990476"/>
          </a:xfrm>
          <a:prstGeom prst="rect">
            <a:avLst/>
          </a:prstGeom>
        </p:spPr>
      </p:pic>
      <p:graphicFrame>
        <p:nvGraphicFramePr>
          <p:cNvPr id="12" name="표 13">
            <a:extLst>
              <a:ext uri="{FF2B5EF4-FFF2-40B4-BE49-F238E27FC236}">
                <a16:creationId xmlns:a16="http://schemas.microsoft.com/office/drawing/2014/main" id="{2E17B811-6E10-4F26-A9FF-6DDF02A12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649892"/>
              </p:ext>
            </p:extLst>
          </p:nvPr>
        </p:nvGraphicFramePr>
        <p:xfrm>
          <a:off x="4481107" y="4031589"/>
          <a:ext cx="9092180" cy="3521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580">
                  <a:extLst>
                    <a:ext uri="{9D8B030D-6E8A-4147-A177-3AD203B41FA5}">
                      <a16:colId xmlns:a16="http://schemas.microsoft.com/office/drawing/2014/main" val="922371354"/>
                    </a:ext>
                  </a:extLst>
                </a:gridCol>
                <a:gridCol w="6705600">
                  <a:extLst>
                    <a:ext uri="{9D8B030D-6E8A-4147-A177-3AD203B41FA5}">
                      <a16:colId xmlns:a16="http://schemas.microsoft.com/office/drawing/2014/main" val="1103317172"/>
                    </a:ext>
                  </a:extLst>
                </a:gridCol>
              </a:tblGrid>
              <a:tr h="880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Intel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i5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이상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537501"/>
                  </a:ext>
                </a:extLst>
              </a:tr>
              <a:tr h="880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RAM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16GB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6209916"/>
                  </a:ext>
                </a:extLst>
              </a:tr>
              <a:tr h="880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GPU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GTX 950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829649"/>
                  </a:ext>
                </a:extLst>
              </a:tr>
              <a:tr h="880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저장장치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2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</a:rPr>
                        <a:t>SSD 256GB</a:t>
                      </a:r>
                      <a:endParaRPr lang="ko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4603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8871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2735" y="-322610"/>
            <a:ext cx="6730898" cy="2137425"/>
            <a:chOff x="-2882735" y="-322610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882735" y="-322610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1226" y="1965465"/>
            <a:ext cx="2304762" cy="14285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18089" y="2151379"/>
            <a:ext cx="5590476" cy="99047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6303" y="1873868"/>
            <a:ext cx="14298121" cy="69045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8089" y="7446907"/>
            <a:ext cx="3866667" cy="9904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55120" y="8619758"/>
            <a:ext cx="3152381" cy="54285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946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44587" y="2160757"/>
            <a:ext cx="4946399" cy="1570750"/>
            <a:chOff x="15044587" y="2160757"/>
            <a:chExt cx="4946399" cy="15707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100000">
              <a:off x="15044587" y="2160757"/>
              <a:ext cx="4946399" cy="15707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04838" y="2160757"/>
            <a:ext cx="4946399" cy="1570750"/>
            <a:chOff x="12304838" y="2160757"/>
            <a:chExt cx="4946399" cy="15707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2304838" y="2160757"/>
              <a:ext cx="4946399" cy="15707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163745" y="558382"/>
            <a:ext cx="7348070" cy="4775499"/>
            <a:chOff x="-2163745" y="558382"/>
            <a:chExt cx="7348070" cy="477549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06965" y="2077168"/>
              <a:ext cx="4946399" cy="1570750"/>
              <a:chOff x="406965" y="2077168"/>
              <a:chExt cx="4946399" cy="15707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8100000">
                <a:off x="406965" y="2077168"/>
                <a:ext cx="4946399" cy="15707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2332784" y="2244346"/>
              <a:ext cx="4946399" cy="1570750"/>
              <a:chOff x="-2332784" y="2244346"/>
              <a:chExt cx="4946399" cy="15707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700000">
                <a:off x="-2332784" y="2244346"/>
                <a:ext cx="4946399" cy="1570750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50709" y="1891382"/>
            <a:ext cx="11961905" cy="31904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2735" y="-322610"/>
            <a:ext cx="6730898" cy="2137425"/>
            <a:chOff x="-2882735" y="-322610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882735" y="-322610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96230" y="787846"/>
            <a:ext cx="8857143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0285" y="1883259"/>
            <a:ext cx="2504762" cy="15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47753" y="3356901"/>
            <a:ext cx="2590489" cy="2590458"/>
            <a:chOff x="3747753" y="3356901"/>
            <a:chExt cx="2590489" cy="2590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47753" y="3356901"/>
              <a:ext cx="2590489" cy="2590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71324" y="3356901"/>
            <a:ext cx="2590489" cy="2590458"/>
            <a:chOff x="7471324" y="3356901"/>
            <a:chExt cx="2590489" cy="2590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1324" y="3356901"/>
              <a:ext cx="2590489" cy="2590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06386" y="3356901"/>
            <a:ext cx="2590489" cy="2590458"/>
            <a:chOff x="11106386" y="3356901"/>
            <a:chExt cx="2590489" cy="2590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06386" y="3356901"/>
              <a:ext cx="2590489" cy="2590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42928" y="3372557"/>
            <a:ext cx="2590489" cy="2590458"/>
            <a:chOff x="14542928" y="3372557"/>
            <a:chExt cx="2590489" cy="2590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42928" y="3372557"/>
              <a:ext cx="2590489" cy="259045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08046" y="4432309"/>
            <a:ext cx="1542857" cy="5619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54274" y="6711300"/>
            <a:ext cx="3790476" cy="12000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31616" y="4416653"/>
            <a:ext cx="1542857" cy="5619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66679" y="4416653"/>
            <a:ext cx="1542857" cy="5619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03221" y="4416653"/>
            <a:ext cx="1542857" cy="5619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77844" y="6892895"/>
            <a:ext cx="3457143" cy="83809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12906" y="6892895"/>
            <a:ext cx="3428571" cy="106666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49448" y="6892895"/>
            <a:ext cx="3285714" cy="8380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2735" y="-322610"/>
            <a:ext cx="6730898" cy="2137425"/>
            <a:chOff x="-2882735" y="-322610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882735" y="-322610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93620" y="943808"/>
            <a:ext cx="5685714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8129" y="1941104"/>
            <a:ext cx="2257143" cy="12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47753" y="3356901"/>
            <a:ext cx="2590489" cy="2590458"/>
            <a:chOff x="3747753" y="3356901"/>
            <a:chExt cx="2590489" cy="2590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47753" y="3356901"/>
              <a:ext cx="2590489" cy="2590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71324" y="3356901"/>
            <a:ext cx="2590489" cy="2590458"/>
            <a:chOff x="7471324" y="3356901"/>
            <a:chExt cx="2590489" cy="2590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1324" y="3356901"/>
              <a:ext cx="2590489" cy="2590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06386" y="3356901"/>
            <a:ext cx="2590489" cy="2590458"/>
            <a:chOff x="11106386" y="3356901"/>
            <a:chExt cx="2590489" cy="2590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06386" y="3356901"/>
              <a:ext cx="2590489" cy="2590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42928" y="3372557"/>
            <a:ext cx="2590489" cy="2590458"/>
            <a:chOff x="14542928" y="3372557"/>
            <a:chExt cx="2590489" cy="2590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42928" y="3372557"/>
              <a:ext cx="2590489" cy="259045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08046" y="4432309"/>
            <a:ext cx="1542857" cy="5619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54274" y="6711300"/>
            <a:ext cx="3866667" cy="15619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31616" y="4416653"/>
            <a:ext cx="1542857" cy="5619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66679" y="4416653"/>
            <a:ext cx="1542857" cy="5619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03221" y="4416653"/>
            <a:ext cx="1542857" cy="5619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77844" y="6892895"/>
            <a:ext cx="3647619" cy="12000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12906" y="7074491"/>
            <a:ext cx="3504762" cy="8380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49448" y="7074491"/>
            <a:ext cx="3542857" cy="8380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2735" y="-322610"/>
            <a:ext cx="6730898" cy="2137425"/>
            <a:chOff x="-2882735" y="-322610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882735" y="-322610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3610" y="787846"/>
            <a:ext cx="5942857" cy="18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8129" y="1941103"/>
            <a:ext cx="2323810" cy="12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47743" y="2849342"/>
            <a:ext cx="7316092" cy="1655515"/>
            <a:chOff x="4647743" y="2849342"/>
            <a:chExt cx="7316092" cy="1655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7743" y="2849342"/>
              <a:ext cx="7316092" cy="16555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86137" y="4547278"/>
            <a:ext cx="7316092" cy="1655515"/>
            <a:chOff x="5386137" y="4547278"/>
            <a:chExt cx="7316092" cy="16555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86137" y="4547278"/>
              <a:ext cx="7316092" cy="1655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47743" y="6310503"/>
            <a:ext cx="7316092" cy="1655515"/>
            <a:chOff x="4647743" y="6310503"/>
            <a:chExt cx="7316092" cy="16555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7743" y="6310503"/>
              <a:ext cx="7316092" cy="16555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67907" y="4777004"/>
            <a:ext cx="1619048" cy="15142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94197" y="6540229"/>
            <a:ext cx="1619048" cy="15142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73470" y="3074762"/>
            <a:ext cx="1647619" cy="155238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94519" y="3517217"/>
            <a:ext cx="4885714" cy="4285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84556" y="5104947"/>
            <a:ext cx="3676190" cy="44761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98329" y="6930463"/>
            <a:ext cx="4876190" cy="380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86137" y="8111113"/>
            <a:ext cx="7316092" cy="1655515"/>
            <a:chOff x="5386137" y="8111113"/>
            <a:chExt cx="7316092" cy="16555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86137" y="8111113"/>
              <a:ext cx="7316092" cy="165551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67907" y="8342334"/>
            <a:ext cx="1619048" cy="151428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28807" y="8693573"/>
            <a:ext cx="4771429" cy="4476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2735" y="-322610"/>
            <a:ext cx="6730898" cy="2137425"/>
            <a:chOff x="-2882735" y="-322610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400000">
              <a:off x="-2882735" y="-322610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5792" y="1939008"/>
            <a:ext cx="3123810" cy="15523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22472" y="1018810"/>
            <a:ext cx="13466667" cy="149523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48000" y="7127474"/>
            <a:ext cx="12885714" cy="2857143"/>
          </a:xfrm>
          <a:prstGeom prst="rect">
            <a:avLst/>
          </a:prstGeom>
        </p:spPr>
      </p:pic>
      <p:pic>
        <p:nvPicPr>
          <p:cNvPr id="2" name="모션인식 영상1">
            <a:hlinkClick r:id="" action="ppaction://media"/>
            <a:extLst>
              <a:ext uri="{FF2B5EF4-FFF2-40B4-BE49-F238E27FC236}">
                <a16:creationId xmlns:a16="http://schemas.microsoft.com/office/drawing/2014/main" id="{987C4FAF-F921-4E52-B01E-639D1E3258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250456" y="2532095"/>
            <a:ext cx="7787087" cy="4352894"/>
          </a:xfrm>
          <a:prstGeom prst="rect">
            <a:avLst/>
          </a:prstGeom>
        </p:spPr>
      </p:pic>
      <p:pic>
        <p:nvPicPr>
          <p:cNvPr id="4" name="모션인식 영상2">
            <a:hlinkClick r:id="" action="ppaction://media"/>
            <a:extLst>
              <a:ext uri="{FF2B5EF4-FFF2-40B4-BE49-F238E27FC236}">
                <a16:creationId xmlns:a16="http://schemas.microsoft.com/office/drawing/2014/main" id="{569D85E7-581C-4881-8EDC-614EA81C67F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086600" y="2550142"/>
            <a:ext cx="7787087" cy="43528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2735" y="-322610"/>
            <a:ext cx="6730898" cy="2137425"/>
            <a:chOff x="-2882735" y="-322610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882735" y="-322610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5792" y="1939008"/>
            <a:ext cx="3123810" cy="15523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22472" y="1018810"/>
            <a:ext cx="13466667" cy="14952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F50920-1414-4E70-88A3-BDCBB1C10991}"/>
              </a:ext>
            </a:extLst>
          </p:cNvPr>
          <p:cNvSpPr txBox="1"/>
          <p:nvPr/>
        </p:nvSpPr>
        <p:spPr>
          <a:xfrm>
            <a:off x="3101014" y="3373304"/>
            <a:ext cx="13988125" cy="4678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3020000020004" pitchFamily="34" charset="-127"/>
              </a:rPr>
              <a:t>&lt;</a:t>
            </a:r>
            <a:r>
              <a:rPr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3020000020004" pitchFamily="34" charset="-127"/>
              </a:rPr>
              <a:t>주제 선정 이유</a:t>
            </a:r>
            <a:r>
              <a:rPr lang="en-US" altLang="ko-KR" sz="48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3020000020004" pitchFamily="34" charset="-127"/>
              </a:rPr>
              <a:t>&gt;</a:t>
            </a: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3020000020004" pitchFamily="34" charset="-127"/>
            </a:endParaRPr>
          </a:p>
          <a:p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3020000020004" pitchFamily="34" charset="-127"/>
              </a:rPr>
              <a:t>최근 코로나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3020000020004" pitchFamily="34" charset="-127"/>
              </a:rPr>
              <a:t>19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3020000020004" pitchFamily="34" charset="-127"/>
              </a:rPr>
              <a:t>로 인한 </a:t>
            </a:r>
            <a:r>
              <a:rPr lang="ko-KR" altLang="en-US" sz="4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3020000020004" pitchFamily="34" charset="-127"/>
              </a:rPr>
              <a:t>언택트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3020000020004" pitchFamily="34" charset="-127"/>
              </a:rPr>
              <a:t> 시대에 모션인식을 통해</a:t>
            </a:r>
            <a:endParaRPr lang="en-US" altLang="ko-KR" sz="4400" dirty="0"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3020000020004" pitchFamily="34" charset="-127"/>
            </a:endParaRPr>
          </a:p>
          <a:p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3020000020004" pitchFamily="34" charset="-127"/>
              </a:rPr>
              <a:t>키오스크와 같은 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3020000020004" pitchFamily="34" charset="-127"/>
              </a:rPr>
              <a:t>application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3020000020004" pitchFamily="34" charset="-127"/>
              </a:rPr>
              <a:t>을 제어하는 시스템을</a:t>
            </a:r>
            <a:endParaRPr lang="en-US" altLang="ko-KR" sz="4400" dirty="0"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3020000020004" pitchFamily="34" charset="-127"/>
            </a:endParaRPr>
          </a:p>
          <a:p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3020000020004" pitchFamily="34" charset="-127"/>
              </a:rPr>
              <a:t>만들어보면 어떨까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3020000020004" pitchFamily="34" charset="-127"/>
              </a:rPr>
              <a:t>?</a:t>
            </a: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3020000020004" pitchFamily="34" charset="-127"/>
            </a:endParaRPr>
          </a:p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3020000020004" pitchFamily="34" charset="-127"/>
              </a:rPr>
              <a:t>+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3020000020004" pitchFamily="34" charset="-127"/>
              </a:rPr>
              <a:t>키오스크를 이용하는데 불편함을 느끼는 사람이 많아</a:t>
            </a:r>
            <a:endParaRPr lang="en-US" altLang="ko-KR" sz="4400" dirty="0">
              <a:latin typeface="맑은 고딕" panose="020B0503020000020004" pitchFamily="50" charset="-127"/>
              <a:ea typeface="맑은 고딕" panose="020B0503020000020004" pitchFamily="50" charset="-127"/>
              <a:cs typeface="Microsoft GothicNeo" panose="020B0503020000020004" pitchFamily="34" charset="-127"/>
            </a:endParaRPr>
          </a:p>
          <a:p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3020000020004" pitchFamily="34" charset="-127"/>
              </a:rPr>
              <a:t>더 쉽게 개선할 수는 없을까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3020000020004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4756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2735" y="-322610"/>
            <a:ext cx="6730898" cy="2137425"/>
            <a:chOff x="-2882735" y="-322610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882735" y="-322610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1916" y="1939008"/>
            <a:ext cx="2504762" cy="15523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91976" y="1103265"/>
            <a:ext cx="4333333" cy="1495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17258" y="4868465"/>
            <a:ext cx="6433531" cy="85872"/>
            <a:chOff x="3917258" y="4868465"/>
            <a:chExt cx="6433531" cy="858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7258" y="4868465"/>
              <a:ext cx="6433531" cy="858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17258" y="7590994"/>
            <a:ext cx="6433531" cy="85872"/>
            <a:chOff x="3917258" y="7590994"/>
            <a:chExt cx="6433531" cy="858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7258" y="7590994"/>
              <a:ext cx="6433531" cy="858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46512" y="2692769"/>
            <a:ext cx="1714734" cy="1714734"/>
            <a:chOff x="3946512" y="2692769"/>
            <a:chExt cx="1714734" cy="17147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46512" y="2692769"/>
              <a:ext cx="1714734" cy="17147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46512" y="5415298"/>
            <a:ext cx="1714734" cy="1714734"/>
            <a:chOff x="3946512" y="5415298"/>
            <a:chExt cx="1714734" cy="17147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46512" y="5415298"/>
              <a:ext cx="1714734" cy="17147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46512" y="8137828"/>
            <a:ext cx="1714734" cy="1714734"/>
            <a:chOff x="3946512" y="8137828"/>
            <a:chExt cx="1714734" cy="1714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46512" y="8137828"/>
              <a:ext cx="1714734" cy="171473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56970" y="3226895"/>
            <a:ext cx="4161905" cy="109523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97845" y="2874654"/>
            <a:ext cx="1247619" cy="131428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97845" y="5574725"/>
            <a:ext cx="1295238" cy="131428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97845" y="8259178"/>
            <a:ext cx="1295238" cy="131428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56970" y="5771508"/>
            <a:ext cx="4247619" cy="109523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56970" y="8267708"/>
            <a:ext cx="4304762" cy="15428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21951" y="4795543"/>
            <a:ext cx="6433531" cy="85872"/>
            <a:chOff x="11121951" y="4795543"/>
            <a:chExt cx="6433531" cy="8587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21951" y="4795543"/>
              <a:ext cx="6433531" cy="858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21951" y="7518072"/>
            <a:ext cx="6433531" cy="85872"/>
            <a:chOff x="11121951" y="7518072"/>
            <a:chExt cx="6433531" cy="8587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21951" y="7518072"/>
              <a:ext cx="6433531" cy="858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51206" y="2619847"/>
            <a:ext cx="1714734" cy="1714734"/>
            <a:chOff x="11151206" y="2619847"/>
            <a:chExt cx="1714734" cy="171473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51206" y="2619847"/>
              <a:ext cx="1714734" cy="17147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51206" y="5342377"/>
            <a:ext cx="1714734" cy="1714734"/>
            <a:chOff x="11151206" y="5342377"/>
            <a:chExt cx="1714734" cy="171473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51206" y="5342377"/>
              <a:ext cx="1714734" cy="1714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151206" y="8064906"/>
            <a:ext cx="1714734" cy="1714734"/>
            <a:chOff x="11151206" y="8064906"/>
            <a:chExt cx="1714734" cy="171473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51206" y="8064906"/>
              <a:ext cx="1714734" cy="171473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64450" y="2864439"/>
            <a:ext cx="4495238" cy="145714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02539" y="2801732"/>
            <a:ext cx="1342857" cy="131428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02539" y="5501804"/>
            <a:ext cx="1295238" cy="131428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402539" y="8186256"/>
            <a:ext cx="1323810" cy="131428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64450" y="5586968"/>
            <a:ext cx="4380952" cy="145714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61664" y="8194787"/>
            <a:ext cx="4438095" cy="15428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2735" y="-322610"/>
            <a:ext cx="6730898" cy="2137425"/>
            <a:chOff x="-2882735" y="-322610"/>
            <a:chExt cx="6730898" cy="2137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400000">
              <a:off x="-2882735" y="-322610"/>
              <a:ext cx="6730898" cy="2137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824" y="1949324"/>
            <a:ext cx="3057143" cy="15142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5297" y="1054108"/>
            <a:ext cx="2790476" cy="18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67674" y="3121603"/>
            <a:ext cx="7216646" cy="3636735"/>
            <a:chOff x="4267674" y="3121603"/>
            <a:chExt cx="7216646" cy="36367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7674" y="3121603"/>
              <a:ext cx="7216646" cy="363673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04471" y="2552771"/>
            <a:ext cx="13323810" cy="7523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17264" y="6707928"/>
            <a:ext cx="12590476" cy="300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161</Words>
  <Application>Microsoft Office PowerPoint</Application>
  <PresentationFormat>사용자 지정</PresentationFormat>
  <Paragraphs>32</Paragraphs>
  <Slides>27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HY견고딕</vt:lpstr>
      <vt:lpstr>나눔고딕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 성진</cp:lastModifiedBy>
  <cp:revision>14</cp:revision>
  <dcterms:created xsi:type="dcterms:W3CDTF">2020-10-21T04:24:48Z</dcterms:created>
  <dcterms:modified xsi:type="dcterms:W3CDTF">2020-10-21T08:09:23Z</dcterms:modified>
</cp:coreProperties>
</file>